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ora Medium"/>
      <p:regular r:id="rId15"/>
    </p:embeddedFont>
    <p:embeddedFont>
      <p:font typeface="Sora Medium"/>
      <p:regular r:id="rId16"/>
    </p:embeddedFont>
    <p:embeddedFont>
      <p:font typeface="Noto Sans TC"/>
      <p:regular r:id="rId17"/>
    </p:embeddedFont>
    <p:embeddedFont>
      <p:font typeface="Noto Sans TC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14644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Unity 엔진의 주요 클래스 및 항목 가이드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21124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Unity 엔진은 게임 개발에 필수적인 다양한 클래스와 기능을 제공합니다. 이 가이드에서는 GameObject부터 디버깅 도구까지 Unity의 핵심 요소들을 살펴보며, 각 클래스의 주요 속성과 메서드를 소개합니다. 이를 통해 Unity 개발의 기초를 다지고 효과적으로 게임을 제작할 수 있는 지식을 얻을 수 있습니다.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93490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94252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918002"/>
            <a:ext cx="247816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작성자: Onion Ring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143" y="600313"/>
            <a:ext cx="7240429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게임 오브젝트 (GameObject)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764143" y="1610082"/>
            <a:ext cx="7615714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GameObject는 Unity에서 모든 객체의 기본 단위입니다. 게임 내 모든 요소를 나타내는 이 핵심 구성 요소는 다양한 속성과 메서드를 가지고 있습니다.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64143" y="2554367"/>
            <a:ext cx="7615714" cy="1397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주요 속성으로는 name(이름 설정 및 가져오기), tag(그룹화를 위한 태그 부여), activeSelf(활성 상태 확인) 등이 있습니다. 메서드 활용 예시로는 SetActive(bool)을 통한 활성화/비활성화 설정, AddComponent()를 이용한 컴포넌트 추가 등이 있습니다.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764143" y="4197310"/>
            <a:ext cx="3698796" cy="160722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982385" y="441555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name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982385" y="4887635"/>
            <a:ext cx="3262312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게임 오브젝트의 이름을 설정하거나 가져옵니다.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4681180" y="4197310"/>
            <a:ext cx="3698796" cy="160722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0" name="Text 7"/>
          <p:cNvSpPr/>
          <p:nvPr/>
        </p:nvSpPr>
        <p:spPr>
          <a:xfrm>
            <a:off x="4899422" y="441555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tag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4899422" y="4887635"/>
            <a:ext cx="3262312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오브젝트에 태그를 부여하여 그룹화할 수 있습니다.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64143" y="6022777"/>
            <a:ext cx="3698796" cy="160722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982385" y="6241018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activeSelf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982385" y="6713101"/>
            <a:ext cx="3262312" cy="349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오브젝트의 활성 상태를 확인합니다.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4681180" y="6022777"/>
            <a:ext cx="3698796" cy="160722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6" name="Text 13"/>
          <p:cNvSpPr/>
          <p:nvPr/>
        </p:nvSpPr>
        <p:spPr>
          <a:xfrm>
            <a:off x="4899422" y="6241018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SetActive(bool)</a:t>
            </a:r>
            <a:endParaRPr lang="en-US" sz="2100" dirty="0"/>
          </a:p>
        </p:txBody>
      </p:sp>
      <p:sp>
        <p:nvSpPr>
          <p:cNvPr id="17" name="Text 14"/>
          <p:cNvSpPr/>
          <p:nvPr/>
        </p:nvSpPr>
        <p:spPr>
          <a:xfrm>
            <a:off x="4899422" y="6713101"/>
            <a:ext cx="3262312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오브젝트의 활성화 또는 비활성화를 설정합니다.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9611" y="549712"/>
            <a:ext cx="7744777" cy="12494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MonoBehaviour와 오브젝트 (Object)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99611" y="2098953"/>
            <a:ext cx="7744777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MonoBehaviour는 Unity에서 스크립트 작성의 기본이 되는 클래스로, 게임 오브젝트의 행동을 정의합니다. 주요 생명주기 메서드로는 Awake(), Start(), Update()가 있습니다.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99611" y="2963347"/>
            <a:ext cx="7744777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UnityEngine.Object는 모든 Unity 엔진 객체의 기반 클래스입니다. 주요 메서드로는 Instantiate()(오브젝트 생성)와 Destroy()(오브젝트 삭제)가 있습니다.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987981" y="3827740"/>
            <a:ext cx="22860" cy="3855244"/>
          </a:xfrm>
          <a:prstGeom prst="roundRect">
            <a:avLst>
              <a:gd name="adj" fmla="val 131177"/>
            </a:avLst>
          </a:prstGeom>
          <a:solidFill>
            <a:srgbClr val="3F3F44"/>
          </a:solidFill>
          <a:ln/>
        </p:spPr>
      </p:sp>
      <p:sp>
        <p:nvSpPr>
          <p:cNvPr id="7" name="Shape 4"/>
          <p:cNvSpPr/>
          <p:nvPr/>
        </p:nvSpPr>
        <p:spPr>
          <a:xfrm>
            <a:off x="1201400" y="4265890"/>
            <a:ext cx="699611" cy="22860"/>
          </a:xfrm>
          <a:prstGeom prst="roundRect">
            <a:avLst>
              <a:gd name="adj" fmla="val 131177"/>
            </a:avLst>
          </a:prstGeom>
          <a:solidFill>
            <a:srgbClr val="3F3F44"/>
          </a:solidFill>
          <a:ln/>
        </p:spPr>
      </p:sp>
      <p:sp>
        <p:nvSpPr>
          <p:cNvPr id="8" name="Shape 5"/>
          <p:cNvSpPr/>
          <p:nvPr/>
        </p:nvSpPr>
        <p:spPr>
          <a:xfrm>
            <a:off x="774561" y="4052530"/>
            <a:ext cx="449699" cy="44969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935891" y="4127421"/>
            <a:ext cx="126921" cy="299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2098834" y="4027646"/>
            <a:ext cx="2498884" cy="312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Awake()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2098834" y="4459843"/>
            <a:ext cx="6345555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스크립트 인스턴스가 로드될 때 호출됩니다.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1201400" y="5617607"/>
            <a:ext cx="699611" cy="22860"/>
          </a:xfrm>
          <a:prstGeom prst="roundRect">
            <a:avLst>
              <a:gd name="adj" fmla="val 131177"/>
            </a:avLst>
          </a:prstGeom>
          <a:solidFill>
            <a:srgbClr val="3F3F44"/>
          </a:solidFill>
          <a:ln/>
        </p:spPr>
      </p:sp>
      <p:sp>
        <p:nvSpPr>
          <p:cNvPr id="13" name="Shape 10"/>
          <p:cNvSpPr/>
          <p:nvPr/>
        </p:nvSpPr>
        <p:spPr>
          <a:xfrm>
            <a:off x="774561" y="5404247"/>
            <a:ext cx="449699" cy="44969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906006" y="5479137"/>
            <a:ext cx="186809" cy="299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5" name="Text 12"/>
          <p:cNvSpPr/>
          <p:nvPr/>
        </p:nvSpPr>
        <p:spPr>
          <a:xfrm>
            <a:off x="2098834" y="5379363"/>
            <a:ext cx="2498884" cy="312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Start()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2098834" y="5811560"/>
            <a:ext cx="6345555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첫 번째 프레임 업데이트 전에 호출됩니다.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1201400" y="6969323"/>
            <a:ext cx="699611" cy="22860"/>
          </a:xfrm>
          <a:prstGeom prst="roundRect">
            <a:avLst>
              <a:gd name="adj" fmla="val 131177"/>
            </a:avLst>
          </a:prstGeom>
          <a:solidFill>
            <a:srgbClr val="3F3F44"/>
          </a:solidFill>
          <a:ln/>
        </p:spPr>
      </p:sp>
      <p:sp>
        <p:nvSpPr>
          <p:cNvPr id="18" name="Shape 15"/>
          <p:cNvSpPr/>
          <p:nvPr/>
        </p:nvSpPr>
        <p:spPr>
          <a:xfrm>
            <a:off x="774561" y="6755963"/>
            <a:ext cx="449699" cy="449699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9" name="Text 16"/>
          <p:cNvSpPr/>
          <p:nvPr/>
        </p:nvSpPr>
        <p:spPr>
          <a:xfrm>
            <a:off x="906363" y="6830854"/>
            <a:ext cx="185976" cy="299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350" dirty="0"/>
          </a:p>
        </p:txBody>
      </p:sp>
      <p:sp>
        <p:nvSpPr>
          <p:cNvPr id="20" name="Text 17"/>
          <p:cNvSpPr/>
          <p:nvPr/>
        </p:nvSpPr>
        <p:spPr>
          <a:xfrm>
            <a:off x="2098834" y="6731079"/>
            <a:ext cx="2498884" cy="312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Update()</a:t>
            </a:r>
            <a:endParaRPr lang="en-US" sz="1950" dirty="0"/>
          </a:p>
        </p:txBody>
      </p:sp>
      <p:sp>
        <p:nvSpPr>
          <p:cNvPr id="21" name="Text 18"/>
          <p:cNvSpPr/>
          <p:nvPr/>
        </p:nvSpPr>
        <p:spPr>
          <a:xfrm>
            <a:off x="2098834" y="7163276"/>
            <a:ext cx="6345555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매 프레임마다 호출되어 게임 로직을 처리합니다.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5305"/>
            <a:ext cx="97787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트랜스폼 (Transform)과 벡터 (Vector)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4771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Transform 클래스는 게임 오브젝트의 위치, 회전, 크기를 제어합니다. 주요 속성으로는 position(월드 좌표 설정/가져오기), rotation(회전 설정/가져오기), localScale(크기 설정) 등이 있습니다.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2866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Vector 클래스(Vector2, Vector3 등)는 위치, 방향, 크기를 나타냅니다. Vector3.Lerp()로 두 벡터 사이의 선형 보간을, Vector3.Normalize()로 벡터 정규화를 수행할 수 있습니다.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36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Transform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4175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position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597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rotation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3019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localScale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364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Vector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9521" y="54175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Vector3.Lerp()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8597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Vector3.Normalize()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696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7474" y="3256955"/>
            <a:ext cx="10940177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쿼터니언 (Quaternion)과 ScriptableObject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47474" y="4244697"/>
            <a:ext cx="13135451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Quaternion은 3D 회전을 나타내는 방식으로, 회전 각도를 회전 축과 함께 표현합니다. 주요 메서드로는 Quaternion.Euler()(오일러 각을 쿼터니언으로 변환)와 Quaternion.Lerp()(두 쿼터니언 사이의 선형 보간)가 있습니다.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47474" y="5168384"/>
            <a:ext cx="1313545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ScriptableObject는 데이터 저장과 공유를 위한 클래스입니다. 게임 내 설정, 캐릭터 스탯 등 데이터를 유지 및 관리하는 데 활용됩니다.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474" y="5750362"/>
            <a:ext cx="533876" cy="5338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7474" y="6497717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회전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747474" y="6959441"/>
            <a:ext cx="4164925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Quaternion.Euler()로 오일러 각을 쿼터니언으로 변환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678" y="5750362"/>
            <a:ext cx="533876" cy="5338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232678" y="6497717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보간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5232678" y="6959441"/>
            <a:ext cx="4164925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Quaternion.Lerp()로 두 쿼터니언 사이 선형 보간</a:t>
            </a:r>
            <a:endParaRPr lang="en-US" sz="16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7881" y="5750362"/>
            <a:ext cx="533876" cy="5338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17881" y="6497717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데이터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9717881" y="6959441"/>
            <a:ext cx="4165044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ScriptableObject로 게임 데이터 관리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7520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043" y="3143012"/>
            <a:ext cx="6304002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시간 (Time)과 수학 (Mathf)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1043" y="4095750"/>
            <a:ext cx="13188315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Time 클래스는 게임 시간 조절을 가능하게 합니다. Time.deltaTime, Time.timeScale 등을 통해 프레임 독립적 움직임을 구현할 수 있습니다.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21043" y="4657011"/>
            <a:ext cx="13188315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Mathf는 수학적 계산에 사용하는 유틸리티 클래스입니다. 주요 메서드로는 Mathf.Clamp()(값을 특정 범위로 제한), Mathf.Lerp()(두 값 사이의 선형 보간), Mathf.Sin()(사인 함수 계산) 등이 있습니다.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043" y="5547836"/>
            <a:ext cx="3297079" cy="8240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27021" y="6680835"/>
            <a:ext cx="257520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Time.deltaTime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927021" y="7126248"/>
            <a:ext cx="2885122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프레임 간 경과 시간</a:t>
            </a:r>
            <a:endParaRPr lang="en-US" sz="16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121" y="5547836"/>
            <a:ext cx="3297079" cy="8240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224099" y="6680835"/>
            <a:ext cx="257520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Mathf.Clamp()</a:t>
            </a:r>
            <a:endParaRPr lang="en-US" sz="2000" dirty="0"/>
          </a:p>
        </p:txBody>
      </p:sp>
      <p:sp>
        <p:nvSpPr>
          <p:cNvPr id="11" name="Text 6"/>
          <p:cNvSpPr/>
          <p:nvPr/>
        </p:nvSpPr>
        <p:spPr>
          <a:xfrm>
            <a:off x="4224099" y="7126248"/>
            <a:ext cx="2885122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값 범위 제한</a:t>
            </a:r>
            <a:endParaRPr lang="en-US" sz="16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5547836"/>
            <a:ext cx="3297079" cy="82403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21178" y="6680835"/>
            <a:ext cx="257520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Mathf.Lerp()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7521178" y="7126248"/>
            <a:ext cx="2885122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선형 보간</a:t>
            </a:r>
            <a:endParaRPr lang="en-US" sz="16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2279" y="5547836"/>
            <a:ext cx="3297079" cy="82403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818257" y="6680835"/>
            <a:ext cx="2575203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Mathf.Sin()</a:t>
            </a:r>
            <a:endParaRPr lang="en-US" sz="2000" dirty="0"/>
          </a:p>
        </p:txBody>
      </p:sp>
      <p:sp>
        <p:nvSpPr>
          <p:cNvPr id="17" name="Text 10"/>
          <p:cNvSpPr/>
          <p:nvPr/>
        </p:nvSpPr>
        <p:spPr>
          <a:xfrm>
            <a:off x="10818257" y="7126248"/>
            <a:ext cx="2885122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사인 함수 계산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943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8421" y="3043118"/>
            <a:ext cx="8142208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무작위 (Random)와 디버그 (Debug)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98421" y="3965972"/>
            <a:ext cx="1323355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Random 클래스는 난수 생성 기능을 제공합니다. Random.Range()로 지정된 범위 내 난수를, Random.value로 0과 1 사이의 난수를 생성할 수 있습니다.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98421" y="4509611"/>
            <a:ext cx="13233559" cy="638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Debug 클래스는 디버깅을 위한 도구입니다. Debug.Log()로 메시지를 콘솔에 출력하고, Debug.Assert()로 조건이 false일 때 오류 메시지를 출력하며, Debug.DrawLine()으로 두 점 사이에 선을 그릴 수 있습니다.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98421" y="5372457"/>
            <a:ext cx="13233559" cy="2310289"/>
          </a:xfrm>
          <a:prstGeom prst="roundRect">
            <a:avLst>
              <a:gd name="adj" fmla="val 129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06041" y="5380077"/>
            <a:ext cx="13218319" cy="5737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905589" y="5507355"/>
            <a:ext cx="6206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Random.Range()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518559" y="5507355"/>
            <a:ext cx="6206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지정 범위 내 난수 생성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706041" y="5953839"/>
            <a:ext cx="13218319" cy="57376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905589" y="6081117"/>
            <a:ext cx="6206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Random.value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7518559" y="6081117"/>
            <a:ext cx="6206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0-1 사이 난수 생성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06041" y="6527602"/>
            <a:ext cx="13218319" cy="57376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05589" y="6654879"/>
            <a:ext cx="6206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Debug.Log()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7518559" y="6654879"/>
            <a:ext cx="6206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콘솔에 메시지 출력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706041" y="7101364"/>
            <a:ext cx="13218319" cy="57376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905589" y="7228642"/>
            <a:ext cx="6206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Debug.Assert()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7518559" y="7228642"/>
            <a:ext cx="6206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조건부 오류 메시지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040" y="750570"/>
            <a:ext cx="7670721" cy="1315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기즈모 및 핸들 (Gizmos and Handles)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223040" y="2381369"/>
            <a:ext cx="7670721" cy="1010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Gizmos와 Handles는 게임 오브젝트의 시각적 디버깅 및 편집기 내 표시를 위한 도구입니다. Gizmos.DrawLine()을 사용하여 두 점 사이에 선을 그려 시각적 정보를 제공할 수 있으며, Handles.color로 핸들의 색상을 설정할 수 있습니다.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23040" y="3628192"/>
            <a:ext cx="7670721" cy="1010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이러한 도구들은 개발 과정에서 게임 오브젝트의 위치, 방향, 크기 등을 시각적으로 확인하고 조정하는 데 매우 유용합니다. 특히 복잡한 3D 환경에서 오브젝트 간의 관계를 파악하는 데 도움이 됩니다.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6223040" y="5111710"/>
            <a:ext cx="473512" cy="47351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6392942" y="5190530"/>
            <a:ext cx="13358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6906935" y="5111710"/>
            <a:ext cx="2630805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시각적 디버깅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906935" y="5566767"/>
            <a:ext cx="3046333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Gizmos를 사용하여 게임 오브젝트의 속성을 시각화합니다.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0163651" y="5111710"/>
            <a:ext cx="473512" cy="47351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302002" y="5190530"/>
            <a:ext cx="19669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0847546" y="5111710"/>
            <a:ext cx="2630805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편집기 내 표시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10847546" y="5566767"/>
            <a:ext cx="3046333" cy="673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Handles를 통해 Unity 편집기에서 직접 오브젝트를 조작합니다.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6223040" y="6687264"/>
            <a:ext cx="473512" cy="47351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5" name="Text 12"/>
          <p:cNvSpPr/>
          <p:nvPr/>
        </p:nvSpPr>
        <p:spPr>
          <a:xfrm>
            <a:off x="6361867" y="6766084"/>
            <a:ext cx="195739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6" name="Text 13"/>
          <p:cNvSpPr/>
          <p:nvPr/>
        </p:nvSpPr>
        <p:spPr>
          <a:xfrm>
            <a:off x="6906935" y="6687264"/>
            <a:ext cx="2630805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색상 설정</a:t>
            </a:r>
            <a:endParaRPr lang="en-US" sz="2050" dirty="0"/>
          </a:p>
        </p:txBody>
      </p:sp>
      <p:sp>
        <p:nvSpPr>
          <p:cNvPr id="17" name="Text 14"/>
          <p:cNvSpPr/>
          <p:nvPr/>
        </p:nvSpPr>
        <p:spPr>
          <a:xfrm>
            <a:off x="6906935" y="7142321"/>
            <a:ext cx="6986826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Handles.color로 시각적 요소의 색상을 지정하여 구분을 용이하게 합니다.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2024-11-05T16:00:41Z</dcterms:created>
  <dcterms:modified xsi:type="dcterms:W3CDTF">2024-11-05T16:00:41Z</dcterms:modified>
</cp:coreProperties>
</file>